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3" r:id="rId7"/>
    <p:sldId id="262" r:id="rId8"/>
    <p:sldId id="267" r:id="rId9"/>
    <p:sldId id="268" r:id="rId10"/>
    <p:sldId id="269" r:id="rId11"/>
    <p:sldId id="270" r:id="rId12"/>
    <p:sldId id="271" r:id="rId13"/>
    <p:sldId id="274" r:id="rId14"/>
    <p:sldId id="279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63"/>
    <p:restoredTop sz="94726"/>
  </p:normalViewPr>
  <p:slideViewPr>
    <p:cSldViewPr snapToGrid="0">
      <p:cViewPr varScale="1">
        <p:scale>
          <a:sx n="116" d="100"/>
          <a:sy n="116" d="100"/>
        </p:scale>
        <p:origin x="71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191A9-9E85-65BF-C800-716F6DDBFC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B154C4-CA6C-AE8F-6C8C-3106075822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F6423-10E3-1D65-79FD-AC01BA87F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5EFB8-3EAA-CDF9-D91B-F4C26991D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DCA8B-5889-1637-A93A-BDE82CAF4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39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8E786-AC82-8CF8-9EB0-CDDE6063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0947D0-1D6D-B5BB-1672-43A5B1FC81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B4B47-870D-0F4E-6DEC-38915ECC3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EE740-00DE-1ACC-725A-3FAE4ED0F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91FE0-E4A4-74A1-2C81-C0ABB3ECC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76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B55848-EEF8-D0E2-B06E-D13A4F24B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79C4A8-2B4F-4D26-7EF6-D9C5E95F9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6E929-0647-AEBF-FC93-E6F2D01B2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026B3-7441-3453-12CB-7D0718D4D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29EDD-9124-AFDA-F637-54ECCD18C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0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782B-F3F4-42A6-C3AD-641A295AA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5839A-DA4D-4C12-35E2-1956B9449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0840D-EE77-3C1C-DC65-074C2427B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070EC-E440-1CA3-37DC-F77277422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E71C6-0ECF-BE36-5D94-C509547A3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3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032F7-C5F7-BBC6-681F-393ED9426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E17AB-0B5F-576B-EE77-C9C1202DD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8AAC6-3E0B-1641-2383-2DB1698D1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A7FDF-1B0B-9195-CF9B-0D2AE1429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6DA15-7949-AEC2-B5D6-5547DDDE6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56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DC6AA-FE81-C046-9760-80182831D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63926-D0D0-D744-48DF-B93B17F644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2E29D-88ED-3448-B893-E2B4B2CAB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E8553F-E847-728E-5562-C50FA634E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66AD4-C18F-A6CF-D739-D3DC5320E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AD8F13-D635-4C6E-3643-EF7AAC7CD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43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B48D4-1F4F-DC4C-2137-C3B32A382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278F46-973B-B0A1-5BD3-5DC6D7EF7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7E29A3-D97E-A6DB-BE8D-D1D6BF79CF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338B38-ACDD-963A-6BA0-861C2449C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9A9C31-4D4C-C3C7-4AD1-DC2BCF46B4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A071EC-671A-5D3F-F9AC-57FFD8CD5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5AFA1A-5B48-54A8-47D8-8822BC7B4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3FDB30-A2CC-EB10-17E2-EED3CCA80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70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D0CD4-F1E7-CF41-1EA9-59C7244C8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BFB474-99AE-B93A-D1A0-DE8ACF819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A6CB3D-E876-5132-07C6-9249CE8BB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612D0-1EF7-F6E4-54BB-7BEB2A062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88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7F5A85-4153-823C-5D68-B1595CAE6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08367-8D6E-F9F1-C226-E1E9B7D55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7D245-931C-AEDD-3BC7-21EBCB7CF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347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66ED4-575A-963E-C60E-35BFB2F9F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B935D-53DF-0862-7A52-6A69804EE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B73EA-4D95-7DEE-FC8E-C85D53BC1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40ABB-5A5F-556F-B7B4-119FCECF4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1A084-7CA0-F5F1-A655-CB3A03B63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72D14F-C898-EA1E-1C48-5DC43D4CC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18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B211F-548F-861B-966D-4D368375E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50342-7EC4-B296-CCCC-05BCAE2B63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99C68-FB5B-AE4D-0E94-7F499411EE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8AA7A-D89A-BBF2-9D5D-AAA6367CC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B90E97-BE99-20A3-7C08-AAD736164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2691F-DE67-7122-8877-D554DDC9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68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3F24BE-B13B-B85C-9D82-44E81CDC1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C382A-1FB3-7FFA-7193-25B8A9720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542F7-47B9-6CD8-EB9F-608D300DFD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6A8DF7-37F1-2842-8B69-E9A36964ED08}" type="datetimeFigureOut">
              <a:rPr lang="en-US" smtClean="0"/>
              <a:t>7/3/25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3C8CD-CF76-BCED-7850-8320F42BF6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5480B-8115-07E6-10BF-4540BB703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6B0F1B-1E14-CB4F-A823-A587F4F80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rawpixel.com/search/software%20hacker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meeting-relationship-business-1020144/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68A52B9D-2569-C46B-A05E-EF674AF73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D6701-6E7F-FDA6-6B0C-81D8104E1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piderweb details on black background">
            <a:extLst>
              <a:ext uri="{FF2B5EF4-FFF2-40B4-BE49-F238E27FC236}">
                <a16:creationId xmlns:a16="http://schemas.microsoft.com/office/drawing/2014/main" id="{F28188DF-F7F2-3AA4-FFBA-73F3A3066F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17752" r="-1" b="-1"/>
          <a:stretch>
            <a:fillRect/>
          </a:stretch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8D19D8B-C3BA-7893-679F-16779FDD5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1" y="365125"/>
            <a:ext cx="4563139" cy="120849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Security of Web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D13766C-AEA1-01CD-125C-45BA3C10D2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806456"/>
            <a:ext cx="5387627" cy="237050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i="0" spc="50" dirty="0">
                <a:solidFill>
                  <a:srgbClr val="FFFFFF"/>
                </a:solidFill>
              </a:rPr>
              <a:t>-Sunita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i="0" spc="50">
                <a:solidFill>
                  <a:srgbClr val="FFFFFF"/>
                </a:solidFill>
              </a:rPr>
              <a:t>- </a:t>
            </a:r>
            <a:r>
              <a:rPr lang="en-US" sz="2000" spc="50">
                <a:solidFill>
                  <a:srgbClr val="FFFFFF"/>
                </a:solidFill>
              </a:rPr>
              <a:t>Bashir</a:t>
            </a:r>
            <a:endParaRPr lang="en-US" sz="2000" i="0" spc="50" dirty="0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i="0" spc="50" dirty="0">
                <a:solidFill>
                  <a:srgbClr val="FFFFFF"/>
                </a:solidFill>
              </a:rPr>
              <a:t>- Kelvin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i="0" spc="50" dirty="0">
                <a:solidFill>
                  <a:srgbClr val="FFFFFF"/>
                </a:solidFill>
              </a:rPr>
              <a:t>- Khusi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i="0" spc="50" dirty="0">
                <a:solidFill>
                  <a:srgbClr val="FFFFFF"/>
                </a:solidFill>
              </a:rPr>
              <a:t>- Darpan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9" name="Picture 8" descr="A person looking at a computer screen&#10;&#10;Description automatically generated">
            <a:extLst>
              <a:ext uri="{FF2B5EF4-FFF2-40B4-BE49-F238E27FC236}">
                <a16:creationId xmlns:a16="http://schemas.microsoft.com/office/drawing/2014/main" id="{4DAC0A66-2044-B71F-B9F6-17AA9C8523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5342" r="16620" b="-1"/>
          <a:stretch>
            <a:fillRect/>
          </a:stretch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8475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D0A47-F802-12A7-52D0-B50BC8909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Paycloud</a:t>
            </a:r>
            <a:r>
              <a:rPr lang="en-US" dirty="0"/>
              <a:t> using </a:t>
            </a:r>
            <a:r>
              <a:rPr lang="en-US" dirty="0" err="1"/>
              <a:t>Cloudfare</a:t>
            </a:r>
            <a:endParaRPr lang="en-US" dirty="0"/>
          </a:p>
        </p:txBody>
      </p:sp>
      <p:pic>
        <p:nvPicPr>
          <p:cNvPr id="5" name="Content Placeholder 4" descr="A screenshot of a website template&#10;&#10;Description automatically generated">
            <a:extLst>
              <a:ext uri="{FF2B5EF4-FFF2-40B4-BE49-F238E27FC236}">
                <a16:creationId xmlns:a16="http://schemas.microsoft.com/office/drawing/2014/main" id="{18C89E6B-4FA7-1AE9-4104-78E6D9148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4321" y="1825625"/>
            <a:ext cx="7023357" cy="4351338"/>
          </a:xfrm>
        </p:spPr>
      </p:pic>
    </p:spTree>
    <p:extLst>
      <p:ext uri="{BB962C8B-B14F-4D97-AF65-F5344CB8AC3E}">
        <p14:creationId xmlns:p14="http://schemas.microsoft.com/office/powerpoint/2010/main" val="1703722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9D798-AD72-D06B-D4F3-771BF158C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262" y="422030"/>
            <a:ext cx="11652738" cy="961293"/>
          </a:xfrm>
        </p:spPr>
        <p:txBody>
          <a:bodyPr/>
          <a:lstStyle/>
          <a:p>
            <a:r>
              <a:rPr lang="en-AU" dirty="0"/>
              <a:t>The system sends a code to your registered email</a:t>
            </a:r>
            <a:endParaRPr lang="en-US" dirty="0"/>
          </a:p>
        </p:txBody>
      </p:sp>
      <p:pic>
        <p:nvPicPr>
          <p:cNvPr id="9" name="Content Placeholder 8" descr="A screenshot of a login form&#10;&#10;Description automatically generated">
            <a:extLst>
              <a:ext uri="{FF2B5EF4-FFF2-40B4-BE49-F238E27FC236}">
                <a16:creationId xmlns:a16="http://schemas.microsoft.com/office/drawing/2014/main" id="{BEE19223-C79E-25C3-1C1D-C60033688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0239" y="1825625"/>
            <a:ext cx="4311521" cy="4351338"/>
          </a:xfrm>
        </p:spPr>
      </p:pic>
    </p:spTree>
    <p:extLst>
      <p:ext uri="{BB962C8B-B14F-4D97-AF65-F5344CB8AC3E}">
        <p14:creationId xmlns:p14="http://schemas.microsoft.com/office/powerpoint/2010/main" val="1454896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85F91-C9CD-C7F7-BA88-DBC37CE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1063748" cy="1257198"/>
          </a:xfrm>
        </p:spPr>
        <p:txBody>
          <a:bodyPr>
            <a:normAutofit fontScale="90000"/>
          </a:bodyPr>
          <a:lstStyle/>
          <a:p>
            <a:r>
              <a:rPr lang="en-AU" dirty="0"/>
              <a:t>After verifying the code, you’ll be directed to Payload.</a:t>
            </a:r>
            <a:endParaRPr lang="en-US" dirty="0"/>
          </a:p>
        </p:txBody>
      </p:sp>
      <p:pic>
        <p:nvPicPr>
          <p:cNvPr id="5" name="Content Placeholder 4" descr="A screenshot of a login form&#10;&#10;Description automatically generated">
            <a:extLst>
              <a:ext uri="{FF2B5EF4-FFF2-40B4-BE49-F238E27FC236}">
                <a16:creationId xmlns:a16="http://schemas.microsoft.com/office/drawing/2014/main" id="{1335CEB9-51CB-E4F7-3304-357634DFC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5958" y="1825625"/>
            <a:ext cx="3840084" cy="4351338"/>
          </a:xfrm>
        </p:spPr>
      </p:pic>
    </p:spTree>
    <p:extLst>
      <p:ext uri="{BB962C8B-B14F-4D97-AF65-F5344CB8AC3E}">
        <p14:creationId xmlns:p14="http://schemas.microsoft.com/office/powerpoint/2010/main" val="2881542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C96AF454-3F76-ABFF-DB34-E67B128296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9006"/>
            <a:ext cx="12192000" cy="6335485"/>
          </a:xfrm>
        </p:spPr>
      </p:pic>
    </p:spTree>
    <p:extLst>
      <p:ext uri="{BB962C8B-B14F-4D97-AF65-F5344CB8AC3E}">
        <p14:creationId xmlns:p14="http://schemas.microsoft.com/office/powerpoint/2010/main" val="21776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lose-up of a chess board&#10;&#10;Description automatically generated">
            <a:extLst>
              <a:ext uri="{FF2B5EF4-FFF2-40B4-BE49-F238E27FC236}">
                <a16:creationId xmlns:a16="http://schemas.microsoft.com/office/drawing/2014/main" id="{4067EB01-F399-9D2B-FA2A-247147EA7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708" y="353081"/>
            <a:ext cx="11093985" cy="6151838"/>
          </a:xfrm>
        </p:spPr>
      </p:pic>
    </p:spTree>
    <p:extLst>
      <p:ext uri="{BB962C8B-B14F-4D97-AF65-F5344CB8AC3E}">
        <p14:creationId xmlns:p14="http://schemas.microsoft.com/office/powerpoint/2010/main" val="3195447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BABE09E-E494-3A56-2E5B-32469A3FC7E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2211" b="351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E0EFD62-4FF9-492F-363C-83E73E961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/>
              <a:t>What More Can We Do to Secure the Web</a:t>
            </a:r>
            <a:endParaRPr lang="en-US"/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4675CE0-CFEC-BFEC-BB2E-07F9105DA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48655" y="1825625"/>
            <a:ext cx="9694690" cy="4351338"/>
          </a:xfrm>
        </p:spPr>
      </p:pic>
    </p:spTree>
    <p:extLst>
      <p:ext uri="{BB962C8B-B14F-4D97-AF65-F5344CB8AC3E}">
        <p14:creationId xmlns:p14="http://schemas.microsoft.com/office/powerpoint/2010/main" val="3284843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E13BE0F-2F57-ACC4-1D7A-6F7182AC1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881E749-E7FD-AC1C-9BA5-F89F3A881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Conclusion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12CC6CC-FBD9-9DF9-C816-E7D081287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0F2CFF4-9975-EEB2-00C3-D399076F2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012" y="1861856"/>
            <a:ext cx="5563517" cy="3695046"/>
          </a:xfrm>
        </p:spPr>
        <p:txBody>
          <a:bodyPr>
            <a:normAutofit/>
          </a:bodyPr>
          <a:lstStyle/>
          <a:p>
            <a:r>
              <a:rPr lang="en-AU" sz="1700" dirty="0">
                <a:solidFill>
                  <a:schemeClr val="bg1"/>
                </a:solidFill>
              </a:rPr>
              <a:t>Gained hands-on experience with </a:t>
            </a:r>
            <a:r>
              <a:rPr lang="en-AU" sz="1700" b="1" dirty="0">
                <a:solidFill>
                  <a:schemeClr val="bg1"/>
                </a:solidFill>
              </a:rPr>
              <a:t>modern 2FA tools and platforms</a:t>
            </a:r>
            <a:endParaRPr lang="en-AU" sz="1700" dirty="0">
              <a:solidFill>
                <a:schemeClr val="bg1"/>
              </a:solidFill>
            </a:endParaRPr>
          </a:p>
          <a:p>
            <a:r>
              <a:rPr lang="en-AU" sz="1700" dirty="0">
                <a:solidFill>
                  <a:schemeClr val="bg1"/>
                </a:solidFill>
              </a:rPr>
              <a:t>Strengthened understanding of </a:t>
            </a:r>
            <a:r>
              <a:rPr lang="en-AU" sz="1700" b="1" dirty="0">
                <a:solidFill>
                  <a:schemeClr val="bg1"/>
                </a:solidFill>
              </a:rPr>
              <a:t>web authentication frameworks</a:t>
            </a:r>
            <a:endParaRPr lang="en-AU" sz="1700" dirty="0">
              <a:solidFill>
                <a:schemeClr val="bg1"/>
              </a:solidFill>
            </a:endParaRPr>
          </a:p>
          <a:p>
            <a:r>
              <a:rPr lang="en-AU" sz="1700" dirty="0">
                <a:solidFill>
                  <a:schemeClr val="bg1"/>
                </a:solidFill>
              </a:rPr>
              <a:t>Learned to apply security concepts in </a:t>
            </a:r>
            <a:r>
              <a:rPr lang="en-AU" sz="1700" b="1" dirty="0">
                <a:solidFill>
                  <a:schemeClr val="bg1"/>
                </a:solidFill>
              </a:rPr>
              <a:t>real-world projects</a:t>
            </a:r>
            <a:endParaRPr lang="en-AU" sz="1700" dirty="0">
              <a:solidFill>
                <a:schemeClr val="bg1"/>
              </a:solidFill>
            </a:endParaRPr>
          </a:p>
          <a:p>
            <a:r>
              <a:rPr lang="en-AU" sz="1700" dirty="0">
                <a:solidFill>
                  <a:schemeClr val="bg1"/>
                </a:solidFill>
              </a:rPr>
              <a:t>Each team member contributed to different 2FA configurations</a:t>
            </a:r>
          </a:p>
          <a:p>
            <a:r>
              <a:rPr lang="en-AU" sz="1700" dirty="0">
                <a:solidFill>
                  <a:schemeClr val="bg1"/>
                </a:solidFill>
              </a:rPr>
              <a:t>Built a </a:t>
            </a:r>
            <a:r>
              <a:rPr lang="en-AU" sz="1700" b="1" dirty="0">
                <a:solidFill>
                  <a:schemeClr val="bg1"/>
                </a:solidFill>
              </a:rPr>
              <a:t>secure personal portfolio</a:t>
            </a:r>
            <a:r>
              <a:rPr lang="en-AU" sz="1700" dirty="0">
                <a:solidFill>
                  <a:schemeClr val="bg1"/>
                </a:solidFill>
              </a:rPr>
              <a:t> with multi-layered protection</a:t>
            </a:r>
          </a:p>
          <a:p>
            <a:r>
              <a:rPr lang="en-AU" sz="1700" dirty="0">
                <a:solidFill>
                  <a:schemeClr val="bg1"/>
                </a:solidFill>
              </a:rPr>
              <a:t>Ready to implement and advocate for </a:t>
            </a:r>
            <a:r>
              <a:rPr lang="en-AU" sz="1700" b="1" dirty="0">
                <a:solidFill>
                  <a:schemeClr val="bg1"/>
                </a:solidFill>
              </a:rPr>
              <a:t>web security best practices</a:t>
            </a:r>
            <a:endParaRPr lang="en-AU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3631822-9674-313C-B27A-3A6E3C1AF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ouple of cartoon characters shaking hands&#10;&#10;Description automatically generated">
            <a:extLst>
              <a:ext uri="{FF2B5EF4-FFF2-40B4-BE49-F238E27FC236}">
                <a16:creationId xmlns:a16="http://schemas.microsoft.com/office/drawing/2014/main" id="{A4019502-075D-CE44-C298-C19D52B17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2477" r="28445"/>
          <a:stretch>
            <a:fillRect/>
          </a:stretch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17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35DA9E6-6AE2-3C08-BB5E-9B3EA0356F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052" y="34752"/>
            <a:ext cx="11053948" cy="6142212"/>
          </a:xfrm>
        </p:spPr>
      </p:pic>
    </p:spTree>
    <p:extLst>
      <p:ext uri="{BB962C8B-B14F-4D97-AF65-F5344CB8AC3E}">
        <p14:creationId xmlns:p14="http://schemas.microsoft.com/office/powerpoint/2010/main" val="3483127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people in a presentation&#10;&#10;Description automatically generated">
            <a:extLst>
              <a:ext uri="{FF2B5EF4-FFF2-40B4-BE49-F238E27FC236}">
                <a16:creationId xmlns:a16="http://schemas.microsoft.com/office/drawing/2014/main" id="{374599CA-D953-0F31-2F02-F946A58920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7089" y="209320"/>
            <a:ext cx="10373457" cy="5923576"/>
          </a:xfrm>
        </p:spPr>
      </p:pic>
    </p:spTree>
    <p:extLst>
      <p:ext uri="{BB962C8B-B14F-4D97-AF65-F5344CB8AC3E}">
        <p14:creationId xmlns:p14="http://schemas.microsoft.com/office/powerpoint/2010/main" val="2838733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document&#10;&#10;Description automatically generated">
            <a:extLst>
              <a:ext uri="{FF2B5EF4-FFF2-40B4-BE49-F238E27FC236}">
                <a16:creationId xmlns:a16="http://schemas.microsoft.com/office/drawing/2014/main" id="{3E6FD42F-9AA8-F7AB-E514-5EA9E6E68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249" y="758187"/>
            <a:ext cx="11144692" cy="5484877"/>
          </a:xfrm>
        </p:spPr>
      </p:pic>
    </p:spTree>
    <p:extLst>
      <p:ext uri="{BB962C8B-B14F-4D97-AF65-F5344CB8AC3E}">
        <p14:creationId xmlns:p14="http://schemas.microsoft.com/office/powerpoint/2010/main" val="714138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hand holding a phone&#10;&#10;Description automatically generated">
            <a:extLst>
              <a:ext uri="{FF2B5EF4-FFF2-40B4-BE49-F238E27FC236}">
                <a16:creationId xmlns:a16="http://schemas.microsoft.com/office/drawing/2014/main" id="{2678C211-8F9C-6F11-220D-9158FE23B9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5447" y="495759"/>
            <a:ext cx="11068595" cy="5938092"/>
          </a:xfrm>
        </p:spPr>
      </p:pic>
    </p:spTree>
    <p:extLst>
      <p:ext uri="{BB962C8B-B14F-4D97-AF65-F5344CB8AC3E}">
        <p14:creationId xmlns:p14="http://schemas.microsoft.com/office/powerpoint/2010/main" val="2555384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sign&#10;&#10;Description automatically generated">
            <a:extLst>
              <a:ext uri="{FF2B5EF4-FFF2-40B4-BE49-F238E27FC236}">
                <a16:creationId xmlns:a16="http://schemas.microsoft.com/office/drawing/2014/main" id="{FBB9196F-A4C9-5E29-84F2-6D3EC4933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74911"/>
            <a:ext cx="11523643" cy="5883674"/>
          </a:xfrm>
        </p:spPr>
      </p:pic>
    </p:spTree>
    <p:extLst>
      <p:ext uri="{BB962C8B-B14F-4D97-AF65-F5344CB8AC3E}">
        <p14:creationId xmlns:p14="http://schemas.microsoft.com/office/powerpoint/2010/main" val="1043429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639F3EC-E1CF-C135-75E7-9B5730A291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EE72706-81E9-9DB9-B267-EF0B664B0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8951038" cy="592484"/>
          </a:xfrm>
        </p:spPr>
        <p:txBody>
          <a:bodyPr>
            <a:normAutofit fontScale="90000"/>
          </a:bodyPr>
          <a:lstStyle/>
          <a:p>
            <a:r>
              <a:rPr lang="en-US" dirty="0"/>
              <a:t>Using Google Authenticator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1951821B-F1C2-7D80-9717-CBFC180A5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6260" cy="149279"/>
          </a:xfrm>
          <a:custGeom>
            <a:avLst/>
            <a:gdLst>
              <a:gd name="connsiteX0" fmla="*/ 0 w 11156260"/>
              <a:gd name="connsiteY0" fmla="*/ 0 h 149279"/>
              <a:gd name="connsiteX1" fmla="*/ 11156260 w 11156260"/>
              <a:gd name="connsiteY1" fmla="*/ 0 h 149279"/>
              <a:gd name="connsiteX2" fmla="*/ 11156260 w 11156260"/>
              <a:gd name="connsiteY2" fmla="*/ 149279 h 149279"/>
              <a:gd name="connsiteX3" fmla="*/ 0 w 11156260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56260" h="149279">
                <a:moveTo>
                  <a:pt x="0" y="0"/>
                </a:moveTo>
                <a:lnTo>
                  <a:pt x="11156260" y="0"/>
                </a:lnTo>
                <a:lnTo>
                  <a:pt x="11156260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21DCF0-3134-029D-FBAF-39337E27E1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7714" y="1891931"/>
            <a:ext cx="5458163" cy="4457979"/>
          </a:xfrm>
        </p:spPr>
      </p:pic>
    </p:spTree>
    <p:extLst>
      <p:ext uri="{BB962C8B-B14F-4D97-AF65-F5344CB8AC3E}">
        <p14:creationId xmlns:p14="http://schemas.microsoft.com/office/powerpoint/2010/main" val="3514122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8147F-EBBB-655B-D40C-5D122353A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using verification code</a:t>
            </a:r>
          </a:p>
        </p:txBody>
      </p:sp>
      <p:pic>
        <p:nvPicPr>
          <p:cNvPr id="5" name="Content Placeholder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18E5713-3D6B-6AF4-896A-E7BA1539D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2123" y="2039815"/>
            <a:ext cx="5262401" cy="4196862"/>
          </a:xfrm>
        </p:spPr>
      </p:pic>
    </p:spTree>
    <p:extLst>
      <p:ext uri="{BB962C8B-B14F-4D97-AF65-F5344CB8AC3E}">
        <p14:creationId xmlns:p14="http://schemas.microsoft.com/office/powerpoint/2010/main" val="1027091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52B91-A29E-4638-60C5-79FA196DB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This will launch </a:t>
            </a:r>
            <a:r>
              <a:rPr lang="en-AU" dirty="0" err="1"/>
              <a:t>Vercel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003727-11FA-98CB-FE85-814E3CC99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61843"/>
            <a:ext cx="10515600" cy="3278902"/>
          </a:xfrm>
        </p:spPr>
      </p:pic>
    </p:spTree>
    <p:extLst>
      <p:ext uri="{BB962C8B-B14F-4D97-AF65-F5344CB8AC3E}">
        <p14:creationId xmlns:p14="http://schemas.microsoft.com/office/powerpoint/2010/main" val="149835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108</Words>
  <Application>Microsoft Macintosh PowerPoint</Application>
  <PresentationFormat>Widescreen</PresentationFormat>
  <Paragraphs>20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Security of Web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Using Google Authenticator</vt:lpstr>
      <vt:lpstr>After using verification code</vt:lpstr>
      <vt:lpstr>This will launch Vercel</vt:lpstr>
      <vt:lpstr>For Paycloud using Cloudfare</vt:lpstr>
      <vt:lpstr>The system sends a code to your registered email</vt:lpstr>
      <vt:lpstr>After verifying the code, you’ll be directed to Payload.</vt:lpstr>
      <vt:lpstr>PowerPoint Presentation</vt:lpstr>
      <vt:lpstr>PowerPoint Presentation</vt:lpstr>
      <vt:lpstr>What More Can We Do to Secure the Web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Sunita Tamang</dc:creator>
  <cp:lastModifiedBy>sunita tamang</cp:lastModifiedBy>
  <cp:revision>26</cp:revision>
  <dcterms:created xsi:type="dcterms:W3CDTF">2025-07-02T14:08:35Z</dcterms:created>
  <dcterms:modified xsi:type="dcterms:W3CDTF">2025-07-03T06:20:34Z</dcterms:modified>
</cp:coreProperties>
</file>

<file path=docProps/thumbnail.jpeg>
</file>